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18" d="100"/>
          <a:sy n="118" d="100"/>
        </p:scale>
        <p:origin x="-58" y="1382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727C18-3244-4295-A37F-E733AD8F41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228304F-641F-4ED7-80DC-8E08A91C5758}" type="datetimeFigureOut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05797F7-6DE3-4457-80C9-0E6CA5C88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9EC2C-6607-4364-8C36-7D528817A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DA52C-51D1-4E5C-A64D-960E538C6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0362-5402-4465-88A5-08D4E2613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AE150-E170-402D-8611-CA449A185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E04E8B-86E8-4AA7-9D6A-4F781014D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EAAC4F-7B51-4C32-A776-08EEDED03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66DCB4-7A01-4C2A-95F6-56F059382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39871-1CE6-402D-BBAD-956CCD272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C15C76-FC7D-4DBC-8058-274BE7954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6F6D77-64A1-42A8-843E-FA35F0D28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FAB649B8-846F-4C54-ABE6-BA9088449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46" r:id="rId2"/>
    <p:sldLayoutId id="2147484051" r:id="rId3"/>
    <p:sldLayoutId id="2147484052" r:id="rId4"/>
    <p:sldLayoutId id="2147484053" r:id="rId5"/>
    <p:sldLayoutId id="2147484054" r:id="rId6"/>
    <p:sldLayoutId id="2147484047" r:id="rId7"/>
    <p:sldLayoutId id="2147484055" r:id="rId8"/>
    <p:sldLayoutId id="2147484056" r:id="rId9"/>
    <p:sldLayoutId id="2147484048" r:id="rId10"/>
    <p:sldLayoutId id="214748404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Two baseplates lower without plates for slinging loads</a:t>
                      </a: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Problems during lifting of an heavy device, not correctly equipped for lifting operation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Lack of training of technical staff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Ineffective control of design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Ensure continuous training to personnel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Issue dedicated check-list to facilitate controls by draftsman of details with potential impact on safety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29" descr="J:\Smi\Qualita\HSE\1-SGQ - SGS - SGA\1-CONFORMITA' LEGISLATIVA\1.1-SICUREZZA &amp; SALUTE\HS 04 - SORVEGLIANZA-INFORTUNI\NEAR MISS\2014\near miss 4-2014\basamenti L32391 senza piastre scaric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3750" y="1200150"/>
            <a:ext cx="289718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e 2"/>
          <p:cNvSpPr/>
          <p:nvPr/>
        </p:nvSpPr>
        <p:spPr>
          <a:xfrm>
            <a:off x="5911850" y="1849438"/>
            <a:ext cx="395288" cy="3159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8680</TotalTime>
  <Words>92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473</cp:revision>
  <cp:lastPrinted>2003-11-04T16:53:27Z</cp:lastPrinted>
  <dcterms:created xsi:type="dcterms:W3CDTF">2004-01-23T18:06:09Z</dcterms:created>
  <dcterms:modified xsi:type="dcterms:W3CDTF">2014-11-06T19:20:10Z</dcterms:modified>
</cp:coreProperties>
</file>